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56" r:id="rId2"/>
    <p:sldId id="264" r:id="rId3"/>
    <p:sldId id="265" r:id="rId4"/>
    <p:sldId id="258" r:id="rId5"/>
    <p:sldId id="266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7"/>
    <p:restoredTop sz="94716"/>
  </p:normalViewPr>
  <p:slideViewPr>
    <p:cSldViewPr snapToGrid="0" snapToObjects="1">
      <p:cViewPr varScale="1">
        <p:scale>
          <a:sx n="111" d="100"/>
          <a:sy n="111" d="100"/>
        </p:scale>
        <p:origin x="248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6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/>
              <a:t>T+</a:t>
            </a:r>
            <a:r>
              <a:rPr kumimoji="1" lang="zh-CN" altLang="en-US" dirty="0"/>
              <a:t>恒友通</a:t>
            </a:r>
            <a:r>
              <a:rPr kumimoji="1" lang="en-US" altLang="zh-CN" dirty="0"/>
              <a:t>PDA</a:t>
            </a:r>
            <a:r>
              <a:rPr kumimoji="1" lang="zh-CN" altLang="en-US" dirty="0"/>
              <a:t>条码解析说明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北京恒友信达软件有限公司</a:t>
            </a:r>
          </a:p>
        </p:txBody>
      </p:sp>
    </p:spTree>
    <p:extLst>
      <p:ext uri="{BB962C8B-B14F-4D97-AF65-F5344CB8AC3E}">
        <p14:creationId xmlns:p14="http://schemas.microsoft.com/office/powerpoint/2010/main" val="1842650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版本简介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827" y="280880"/>
            <a:ext cx="3226791" cy="57365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78" y="280881"/>
            <a:ext cx="3226791" cy="57365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2084122" y="962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/>
              <a:t>产品简介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97" y="624109"/>
            <a:ext cx="5303869" cy="5303869"/>
          </a:xfrm>
        </p:spPr>
      </p:pic>
    </p:spTree>
    <p:extLst>
      <p:ext uri="{BB962C8B-B14F-4D97-AF65-F5344CB8AC3E}">
        <p14:creationId xmlns:p14="http://schemas.microsoft.com/office/powerpoint/2010/main" val="198626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7" y="772793"/>
            <a:ext cx="2952154" cy="5248275"/>
          </a:xfrm>
        </p:spPr>
      </p:pic>
      <p:sp>
        <p:nvSpPr>
          <p:cNvPr id="4" name="文本框 3"/>
          <p:cNvSpPr txBox="1"/>
          <p:nvPr/>
        </p:nvSpPr>
        <p:spPr>
          <a:xfrm>
            <a:off x="1965960" y="228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产品简介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90" y="772793"/>
            <a:ext cx="2952155" cy="5248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853" y="772792"/>
            <a:ext cx="2952155" cy="52482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620250" y="2362200"/>
            <a:ext cx="25717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/>
              <a:t>条码版本可以单独使用</a:t>
            </a:r>
            <a:endParaRPr kumimoji="1" lang="en-US" altLang="zh-CN" sz="2000" dirty="0"/>
          </a:p>
          <a:p>
            <a:endParaRPr kumimoji="1" lang="en-US" altLang="zh-CN" sz="2000" dirty="0"/>
          </a:p>
          <a:p>
            <a:r>
              <a:rPr kumimoji="1" lang="zh-CN" altLang="en-US" sz="2000" dirty="0"/>
              <a:t>序列号为可选功能</a:t>
            </a:r>
            <a:endParaRPr kumimoji="1" lang="en-US" altLang="zh-CN" sz="200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4034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PDA</a:t>
            </a:r>
            <a:r>
              <a:rPr kumimoji="1" lang="zh-CN" altLang="en-US" dirty="0"/>
              <a:t>标准自带解析规则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31" y="1444603"/>
            <a:ext cx="2598431" cy="4619434"/>
          </a:xfrm>
        </p:spPr>
      </p:pic>
      <p:sp>
        <p:nvSpPr>
          <p:cNvPr id="5" name="文本框 4"/>
          <p:cNvSpPr txBox="1"/>
          <p:nvPr/>
        </p:nvSpPr>
        <p:spPr>
          <a:xfrm>
            <a:off x="2021605" y="1780991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解析方式</a:t>
            </a:r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86064" y="6064037"/>
            <a:ext cx="11325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只要在</a:t>
            </a:r>
            <a:r>
              <a:rPr kumimoji="1" lang="en-US" altLang="zh-CN" dirty="0"/>
              <a:t>PDA</a:t>
            </a:r>
            <a:r>
              <a:rPr kumimoji="1" lang="zh-CN" altLang="en-US" dirty="0"/>
              <a:t> 恒友通 </a:t>
            </a:r>
            <a:r>
              <a:rPr kumimoji="1" lang="en-US" altLang="zh-CN" dirty="0"/>
              <a:t>T+</a:t>
            </a:r>
            <a:r>
              <a:rPr kumimoji="1" lang="zh-CN" altLang="en-US" dirty="0"/>
              <a:t> 开单应用中设置 好解析规则，那么就可以自动拆分条形码中的批次，数量，单价等信息</a:t>
            </a:r>
            <a:endParaRPr kumimoji="1" lang="en-US" altLang="zh-CN" dirty="0"/>
          </a:p>
          <a:p>
            <a:r>
              <a:rPr kumimoji="1" lang="en-US" altLang="zh-CN" dirty="0"/>
              <a:t>				</a:t>
            </a:r>
            <a:r>
              <a:rPr kumimoji="1" lang="zh-CN" altLang="en-US" dirty="0"/>
              <a:t>下面我们以一个单据做一个演示，其他单据同样也可以采取此解析方式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307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3E86431-0D46-8E43-B4E2-BE289F376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02" y="1270575"/>
            <a:ext cx="3378200" cy="508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84DC64E-FD91-564D-A3A4-078E1C8C92A5}"/>
              </a:ext>
            </a:extLst>
          </p:cNvPr>
          <p:cNvSpPr txBox="1"/>
          <p:nvPr/>
        </p:nvSpPr>
        <p:spPr>
          <a:xfrm>
            <a:off x="749502" y="51900"/>
            <a:ext cx="1036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T+PDA</a:t>
            </a:r>
            <a:r>
              <a:rPr kumimoji="1" lang="zh-CN" altLang="en-US" dirty="0"/>
              <a:t>恒友通 条码解析示例：</a:t>
            </a:r>
            <a:r>
              <a:rPr kumimoji="1" lang="en-US" altLang="zh-CN" dirty="0"/>
              <a:t>	</a:t>
            </a:r>
            <a:r>
              <a:rPr kumimoji="1" lang="zh-CN" altLang="en-US" dirty="0"/>
              <a:t>下面我们以一个单据做一个演示，其他单据同样也可以采取此解析方式</a:t>
            </a: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303713-3301-6F46-AE28-1C7BD7146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956" y="961071"/>
            <a:ext cx="3175739" cy="584502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084BE33-75E0-0F4C-8DE9-B8B0046E0EE6}"/>
              </a:ext>
            </a:extLst>
          </p:cNvPr>
          <p:cNvSpPr txBox="1"/>
          <p:nvPr/>
        </p:nvSpPr>
        <p:spPr>
          <a:xfrm>
            <a:off x="4839175" y="1259176"/>
            <a:ext cx="2385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PDA</a:t>
            </a:r>
            <a:r>
              <a:rPr kumimoji="1" lang="zh-CN" altLang="en-US" dirty="0"/>
              <a:t>扫描左侧二维码后，自动</a:t>
            </a:r>
            <a:r>
              <a:rPr kumimoji="1" lang="zh-CN" altLang="en-US"/>
              <a:t>带出右侧红</a:t>
            </a:r>
            <a:r>
              <a:rPr kumimoji="1" lang="zh-CN" altLang="en-US" dirty="0"/>
              <a:t>框所示的信息，经过多次解析扫描不同条码后点击保存，即可上传到</a:t>
            </a:r>
            <a:r>
              <a:rPr kumimoji="1" lang="en-US" altLang="zh-CN" dirty="0"/>
              <a:t>T+</a:t>
            </a:r>
            <a:r>
              <a:rPr kumimoji="1" lang="zh-CN" altLang="en-US" dirty="0"/>
              <a:t>中的相应单据中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136E4D-491F-1641-938A-AE42AF83BA8F}"/>
              </a:ext>
            </a:extLst>
          </p:cNvPr>
          <p:cNvSpPr txBox="1"/>
          <p:nvPr/>
        </p:nvSpPr>
        <p:spPr>
          <a:xfrm>
            <a:off x="4641114" y="3244334"/>
            <a:ext cx="29097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北京恒友信达软件</a:t>
            </a:r>
            <a:b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</a:b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电话：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18519265983</a:t>
            </a: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（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WX</a:t>
            </a: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）</a:t>
            </a:r>
            <a:endParaRPr kumimoji="1" lang="en-US" altLang="zh-CN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  <a:p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企业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QQ</a:t>
            </a:r>
            <a:r>
              <a:rPr kumimoji="1" lang="zh-CN" altLang="en-US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：</a:t>
            </a:r>
            <a:r>
              <a:rPr kumimoji="1" lang="en-US" altLang="zh-CN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182041943</a:t>
            </a:r>
            <a:endParaRPr kumimoji="1" lang="zh-CN" altLang="en-US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  <a:p>
            <a:endParaRPr kumimoji="1" lang="zh-CN" altLang="en-US" dirty="0"/>
          </a:p>
        </p:txBody>
      </p:sp>
      <p:pic>
        <p:nvPicPr>
          <p:cNvPr id="10" name="内容占位符 4">
            <a:extLst>
              <a:ext uri="{FF2B5EF4-FFF2-40B4-BE49-F238E27FC236}">
                <a16:creationId xmlns:a16="http://schemas.microsoft.com/office/drawing/2014/main" id="{902E71F3-FAAE-094D-9B8B-17AFFFF06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114" y="4122498"/>
            <a:ext cx="2735502" cy="2735502"/>
          </a:xfrm>
        </p:spPr>
      </p:pic>
    </p:spTree>
    <p:extLst>
      <p:ext uri="{BB962C8B-B14F-4D97-AF65-F5344CB8AC3E}">
        <p14:creationId xmlns:p14="http://schemas.microsoft.com/office/powerpoint/2010/main" val="3388017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PDA</a:t>
            </a:r>
            <a:r>
              <a:rPr kumimoji="1" lang="zh-CN" altLang="en-US" dirty="0"/>
              <a:t>应用</a:t>
            </a:r>
            <a:r>
              <a:rPr kumimoji="1" lang="en-US" altLang="zh-CN" dirty="0"/>
              <a:t>T+</a:t>
            </a:r>
            <a:r>
              <a:rPr kumimoji="1" lang="zh-CN" altLang="en-US" dirty="0"/>
              <a:t>条码解析规则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95" y="2133600"/>
            <a:ext cx="5358835" cy="3778250"/>
          </a:xfrm>
        </p:spPr>
      </p:pic>
      <p:sp>
        <p:nvSpPr>
          <p:cNvPr id="5" name="文本框 4"/>
          <p:cNvSpPr txBox="1"/>
          <p:nvPr/>
        </p:nvSpPr>
        <p:spPr>
          <a:xfrm>
            <a:off x="2021605" y="1780991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解析方式</a:t>
            </a:r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46760" y="5846050"/>
            <a:ext cx="10030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在存货中设置好自由项，</a:t>
            </a:r>
            <a:r>
              <a:rPr kumimoji="1" lang="en-US" altLang="zh-CN" sz="2400" dirty="0"/>
              <a:t>PDA</a:t>
            </a:r>
            <a:r>
              <a:rPr kumimoji="1" lang="zh-CN" altLang="en-US" sz="2400" dirty="0"/>
              <a:t>会自动根据识别出来的存货动态加载自由项</a:t>
            </a:r>
          </a:p>
        </p:txBody>
      </p:sp>
    </p:spTree>
    <p:extLst>
      <p:ext uri="{BB962C8B-B14F-4D97-AF65-F5344CB8AC3E}">
        <p14:creationId xmlns:p14="http://schemas.microsoft.com/office/powerpoint/2010/main" val="803101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289395"/>
            <a:ext cx="11018838" cy="4577501"/>
          </a:xfrm>
        </p:spPr>
      </p:pic>
      <p:sp>
        <p:nvSpPr>
          <p:cNvPr id="5" name="文本框 4"/>
          <p:cNvSpPr txBox="1"/>
          <p:nvPr/>
        </p:nvSpPr>
        <p:spPr>
          <a:xfrm>
            <a:off x="3187985" y="371977"/>
            <a:ext cx="539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/>
              <a:t> </a:t>
            </a:r>
            <a:r>
              <a:rPr kumimoji="1" lang="en-US" altLang="zh-CN" sz="3200" dirty="0"/>
              <a:t>T+</a:t>
            </a:r>
            <a:r>
              <a:rPr kumimoji="1" lang="zh-CN" altLang="en-US" sz="3200" dirty="0"/>
              <a:t> 中新建一个条码解析方案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92680" y="6098306"/>
            <a:ext cx="825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支持</a:t>
            </a:r>
            <a:r>
              <a:rPr kumimoji="1" lang="en-US" altLang="zh-CN" sz="2400" dirty="0"/>
              <a:t>9</a:t>
            </a:r>
            <a:r>
              <a:rPr kumimoji="1" lang="zh-CN" altLang="en-US" sz="2400" dirty="0"/>
              <a:t>个自由项 </a:t>
            </a:r>
            <a:r>
              <a:rPr kumimoji="1" lang="en-US" altLang="zh-CN" sz="2400" dirty="0"/>
              <a:t>+</a:t>
            </a:r>
            <a:r>
              <a:rPr kumimoji="1" lang="zh-CN" altLang="en-US" sz="2400" dirty="0"/>
              <a:t> 存货编码 存货条码，批次，生产日期 解析</a:t>
            </a:r>
          </a:p>
        </p:txBody>
      </p:sp>
    </p:spTree>
    <p:extLst>
      <p:ext uri="{BB962C8B-B14F-4D97-AF65-F5344CB8AC3E}">
        <p14:creationId xmlns:p14="http://schemas.microsoft.com/office/powerpoint/2010/main" val="879703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9494520" cy="7550537"/>
          </a:xfrm>
        </p:spPr>
      </p:pic>
      <p:sp>
        <p:nvSpPr>
          <p:cNvPr id="8" name="文本框 7"/>
          <p:cNvSpPr txBox="1"/>
          <p:nvPr/>
        </p:nvSpPr>
        <p:spPr>
          <a:xfrm>
            <a:off x="8945880" y="853142"/>
            <a:ext cx="288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T+</a:t>
            </a:r>
            <a:r>
              <a:rPr kumimoji="1" lang="zh-CN" altLang="en-US" sz="2400" dirty="0"/>
              <a:t>对应的自由项枚举</a:t>
            </a:r>
          </a:p>
        </p:txBody>
      </p:sp>
    </p:spTree>
    <p:extLst>
      <p:ext uri="{BB962C8B-B14F-4D97-AF65-F5344CB8AC3E}">
        <p14:creationId xmlns:p14="http://schemas.microsoft.com/office/powerpoint/2010/main" val="100163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270" y="298688"/>
            <a:ext cx="3567493" cy="6342212"/>
          </a:xfrm>
        </p:spPr>
      </p:pic>
      <p:sp>
        <p:nvSpPr>
          <p:cNvPr id="5" name="文本框 4"/>
          <p:cNvSpPr txBox="1"/>
          <p:nvPr/>
        </p:nvSpPr>
        <p:spPr>
          <a:xfrm>
            <a:off x="563880" y="80772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扫描的条形码为。</a:t>
            </a:r>
            <a:r>
              <a:rPr kumimoji="1" lang="en-US" altLang="zh-CN" dirty="0"/>
              <a:t>HY6999999990001001nq</a:t>
            </a:r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63880" y="163068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根据条码解析方案：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3880" y="2453640"/>
            <a:ext cx="416973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拆解为：</a:t>
            </a:r>
            <a:endParaRPr kumimoji="1" lang="en-US" altLang="zh-CN" dirty="0"/>
          </a:p>
          <a:p>
            <a:r>
              <a:rPr kumimoji="1" lang="zh-CN" altLang="en-US" dirty="0"/>
              <a:t>商品：截取</a:t>
            </a:r>
            <a:r>
              <a:rPr kumimoji="1" lang="en-US" altLang="zh-CN" dirty="0"/>
              <a:t>699999999</a:t>
            </a:r>
            <a:r>
              <a:rPr kumimoji="1" lang="zh-CN" altLang="en-US" dirty="0"/>
              <a:t> 识别成功</a:t>
            </a:r>
            <a:endParaRPr kumimoji="1" lang="en-US" altLang="zh-CN" dirty="0"/>
          </a:p>
          <a:p>
            <a:r>
              <a:rPr kumimoji="1" lang="zh-CN" altLang="en-US" dirty="0"/>
              <a:t>批次：截取</a:t>
            </a:r>
            <a:r>
              <a:rPr kumimoji="1" lang="en-US" altLang="zh-CN" dirty="0"/>
              <a:t>nq</a:t>
            </a:r>
            <a:r>
              <a:rPr kumimoji="1" lang="zh-CN" altLang="en-US" dirty="0"/>
              <a:t> 识别成功</a:t>
            </a:r>
            <a:endParaRPr kumimoji="1" lang="en-US" altLang="zh-CN" dirty="0"/>
          </a:p>
          <a:p>
            <a:r>
              <a:rPr kumimoji="1" lang="zh-CN" altLang="en-US" dirty="0"/>
              <a:t>颜色（自由项</a:t>
            </a:r>
            <a:r>
              <a:rPr kumimoji="1" lang="en-US" altLang="zh-CN" dirty="0"/>
              <a:t>1</a:t>
            </a:r>
            <a:r>
              <a:rPr kumimoji="1" lang="zh-CN" altLang="en-US" dirty="0"/>
              <a:t>）：</a:t>
            </a:r>
            <a:r>
              <a:rPr kumimoji="1" lang="en-US" altLang="zh-CN" dirty="0"/>
              <a:t>0001</a:t>
            </a:r>
            <a:r>
              <a:rPr kumimoji="1" lang="zh-CN" altLang="en-US" dirty="0"/>
              <a:t> 对应黑色  </a:t>
            </a:r>
            <a:r>
              <a:rPr kumimoji="1" lang="en-US" altLang="zh-CN" dirty="0"/>
              <a:t>OK</a:t>
            </a:r>
          </a:p>
          <a:p>
            <a:r>
              <a:rPr kumimoji="1" lang="zh-CN" altLang="en-US" dirty="0"/>
              <a:t>尺码（自由项</a:t>
            </a:r>
            <a:r>
              <a:rPr kumimoji="1" lang="en-US" altLang="zh-CN" dirty="0"/>
              <a:t>2</a:t>
            </a:r>
            <a:r>
              <a:rPr kumimoji="1" lang="zh-CN" altLang="en-US" dirty="0"/>
              <a:t>）：</a:t>
            </a:r>
            <a:r>
              <a:rPr kumimoji="1" lang="en-US" altLang="zh-CN" dirty="0"/>
              <a:t>001</a:t>
            </a:r>
            <a:r>
              <a:rPr kumimoji="1" lang="zh-CN" altLang="en-US" dirty="0"/>
              <a:t>对应 </a:t>
            </a:r>
            <a:r>
              <a:rPr kumimoji="1" lang="en-US" altLang="zh-CN" dirty="0" err="1"/>
              <a:t>nn</a:t>
            </a:r>
            <a:r>
              <a:rPr kumimoji="1" lang="zh-CN" altLang="en-US" dirty="0"/>
              <a:t>   </a:t>
            </a:r>
            <a:r>
              <a:rPr kumimoji="1" lang="en-US" altLang="zh-CN" dirty="0"/>
              <a:t>OK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支持</a:t>
            </a:r>
            <a:r>
              <a:rPr kumimoji="1" lang="en-US" altLang="zh-CN" dirty="0"/>
              <a:t>9</a:t>
            </a:r>
            <a:r>
              <a:rPr kumimoji="1" lang="zh-CN" altLang="en-US" dirty="0"/>
              <a:t>个自由项的识别</a:t>
            </a:r>
            <a:endParaRPr kumimoji="1" lang="en-US" altLang="zh-CN" dirty="0"/>
          </a:p>
          <a:p>
            <a:r>
              <a:rPr kumimoji="1" lang="zh-CN" altLang="en-US" dirty="0"/>
              <a:t>支持批次解析，生产日期的解析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63880" y="5169425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北京恒友信达软件</a:t>
            </a:r>
            <a:b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</a:b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电话：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18519265983</a:t>
            </a: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（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WX</a:t>
            </a: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）</a:t>
            </a:r>
            <a:endParaRPr kumimoji="1" lang="en-US" altLang="zh-CN" sz="2400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  <a:p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企业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QQ</a:t>
            </a:r>
            <a:r>
              <a:rPr kumimoji="1" lang="zh-CN" altLang="en-US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：</a:t>
            </a:r>
            <a:r>
              <a:rPr kumimoji="1" lang="en-US" altLang="zh-CN" sz="2400" u="sng" dirty="0">
                <a:solidFill>
                  <a:schemeClr val="accent5"/>
                </a:solidFill>
                <a:latin typeface="STFangsong" charset="-122"/>
                <a:ea typeface="STFangsong" charset="-122"/>
                <a:cs typeface="STFangsong" charset="-122"/>
              </a:rPr>
              <a:t>182041943</a:t>
            </a:r>
            <a:endParaRPr kumimoji="1" lang="zh-CN" altLang="en-US" sz="2400" u="sng" dirty="0">
              <a:solidFill>
                <a:schemeClr val="accent5"/>
              </a:solidFill>
              <a:latin typeface="STFangsong" charset="-122"/>
              <a:ea typeface="STFangsong" charset="-122"/>
              <a:cs typeface="STFangsong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69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9" y="694141"/>
            <a:ext cx="11534591" cy="5950499"/>
          </a:xfrm>
        </p:spPr>
      </p:pic>
      <p:sp>
        <p:nvSpPr>
          <p:cNvPr id="4" name="文本框 3"/>
          <p:cNvSpPr txBox="1"/>
          <p:nvPr/>
        </p:nvSpPr>
        <p:spPr>
          <a:xfrm>
            <a:off x="1844040" y="152400"/>
            <a:ext cx="895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再多扫几个存货试试一起开单的效果，上传到</a:t>
            </a:r>
            <a:r>
              <a:rPr kumimoji="1" lang="en-US" altLang="zh-CN" sz="2400" dirty="0"/>
              <a:t>T+</a:t>
            </a:r>
            <a:r>
              <a:rPr kumimoji="1" lang="zh-CN" altLang="en-US" sz="2400" dirty="0"/>
              <a:t>成功后。打开</a:t>
            </a:r>
            <a:r>
              <a:rPr kumimoji="1" lang="en-US" altLang="zh-CN" sz="2400" dirty="0"/>
              <a:t>T+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34443581"/>
      </p:ext>
    </p:extLst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231</TotalTime>
  <Words>271</Words>
  <Application>Microsoft Macintosh PowerPoint</Application>
  <PresentationFormat>宽屏</PresentationFormat>
  <Paragraphs>38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STFangsong</vt:lpstr>
      <vt:lpstr>Arial</vt:lpstr>
      <vt:lpstr>Century Gothic</vt:lpstr>
      <vt:lpstr>Wingdings 3</vt:lpstr>
      <vt:lpstr>丝状</vt:lpstr>
      <vt:lpstr>T+恒友通PDA条码解析说明</vt:lpstr>
      <vt:lpstr>版本简介</vt:lpstr>
      <vt:lpstr>PowerPoint 演示文稿</vt:lpstr>
      <vt:lpstr>PDA标准自带解析规则</vt:lpstr>
      <vt:lpstr>PowerPoint 演示文稿</vt:lpstr>
      <vt:lpstr>PDA应用T+条码解析规则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T+恒友通PDA条码解析说明</dc:title>
  <dc:creator>Microsoft Office 用户</dc:creator>
  <cp:lastModifiedBy>V21667</cp:lastModifiedBy>
  <cp:revision>54</cp:revision>
  <dcterms:created xsi:type="dcterms:W3CDTF">2019-01-08T04:24:46Z</dcterms:created>
  <dcterms:modified xsi:type="dcterms:W3CDTF">2019-06-13T02:55:21Z</dcterms:modified>
</cp:coreProperties>
</file>